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8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3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5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3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9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7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C80E-04E0-4547-8566-EAEE4BBF94E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9DB8-EDA1-EE48-8337-B40CD9D7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6380" y="103588"/>
            <a:ext cx="3451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>
                <a:solidFill>
                  <a:srgbClr val="FF0080"/>
                </a:solidFill>
                <a:latin typeface="Arial Black"/>
                <a:cs typeface="Arial Black"/>
              </a:rPr>
              <a:t>The anatomy of a wave</a:t>
            </a:r>
            <a:endParaRPr lang="en-US" sz="2000" b="1" dirty="0">
              <a:solidFill>
                <a:srgbClr val="FF0080"/>
              </a:solidFill>
              <a:latin typeface="Arial Black"/>
              <a:cs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3902" y="577673"/>
            <a:ext cx="4330589" cy="76944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Symbol: 					Unit:</a:t>
            </a:r>
          </a:p>
          <a:p>
            <a:pPr algn="ctr" defTabSz="457200"/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The _____________ of a wave is the maximum displacement of a point on a wave away from its undisturbed position.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4793" y="567354"/>
            <a:ext cx="4749257" cy="76944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Symbol: 					Unit:</a:t>
            </a:r>
          </a:p>
          <a:p>
            <a:pPr defTabSz="457200"/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The _______________ of a wave is the distance from a point on one wave to the equivalent point on the adjacent wave.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67123" y="6065660"/>
            <a:ext cx="4749257" cy="769441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Symbol: 					Unit:</a:t>
            </a:r>
          </a:p>
          <a:p>
            <a:pPr algn="ctr" defTabSz="457200"/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The _____________ of a wave is the number of waves passing a point each second.</a:t>
            </a:r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5330" y="6072902"/>
            <a:ext cx="4312170" cy="769441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Symbol: 					Unit:</a:t>
            </a:r>
          </a:p>
          <a:p>
            <a:pPr algn="ctr" defTabSz="457200"/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  <a:p>
            <a:pPr algn="ctr" defTabSz="457200"/>
            <a:r>
              <a:rPr lang="en-GB" sz="1100" dirty="0">
                <a:solidFill>
                  <a:prstClr val="black"/>
                </a:solidFill>
                <a:latin typeface="Century Gothic"/>
                <a:cs typeface="Century Gothic"/>
              </a:rPr>
              <a:t>The ______________is the speed at which the energy is transferred (or the wave moves) through the medium.</a:t>
            </a:r>
            <a:endParaRPr lang="en-GB" sz="11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88826" y="2245267"/>
            <a:ext cx="820588" cy="307777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Peak</a:t>
            </a:r>
            <a:endParaRPr lang="en-GB"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01400" y="2091379"/>
            <a:ext cx="1264988" cy="307777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Trough</a:t>
            </a:r>
            <a:endParaRPr lang="en-GB"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pic>
        <p:nvPicPr>
          <p:cNvPr id="15" name="Picture 14" descr="Screen Shot 2016-01-27 at 00.46.04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5589"/>
          <a:stretch/>
        </p:blipFill>
        <p:spPr>
          <a:xfrm>
            <a:off x="3959780" y="1392084"/>
            <a:ext cx="4566130" cy="464891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688827" y="4480053"/>
            <a:ext cx="2213409" cy="523220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Frequency = </a:t>
            </a:r>
            <a:r>
              <a:rPr lang="en-GB" sz="1400" u="sng" dirty="0">
                <a:solidFill>
                  <a:prstClr val="black"/>
                </a:solidFill>
                <a:latin typeface="Century Gothic"/>
                <a:cs typeface="Century Gothic"/>
              </a:rPr>
              <a:t>no. waves </a:t>
            </a:r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</a:p>
          <a:p>
            <a:pPr defTabSz="457200"/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	</a:t>
            </a:r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	         time</a:t>
            </a:r>
            <a:endParaRPr lang="en-GB"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2159" y="3883448"/>
            <a:ext cx="1103217" cy="338554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Century Gothic"/>
                <a:cs typeface="Century Gothic"/>
              </a:rPr>
              <a:t>v =</a:t>
            </a:r>
            <a:r>
              <a:rPr lang="en-GB" sz="1600" dirty="0" err="1">
                <a:solidFill>
                  <a:prstClr val="black"/>
                </a:solidFill>
                <a:latin typeface="Century Gothic"/>
                <a:cs typeface="Century Gothic"/>
              </a:rPr>
              <a:t>ƒ</a:t>
            </a:r>
            <a:r>
              <a:rPr lang="en-GB" sz="1600" dirty="0" err="1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λ</a:t>
            </a:r>
            <a:endParaRPr lang="en-GB" sz="16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1820" y="5003273"/>
            <a:ext cx="2577960" cy="523220"/>
          </a:xfrm>
          <a:prstGeom prst="rect">
            <a:avLst/>
          </a:prstGeom>
          <a:ln w="28575" cmpd="sng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400" dirty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Wave speed =</a:t>
            </a:r>
            <a:r>
              <a:rPr lang="en-GB" sz="1400" u="sng" dirty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 distance </a:t>
            </a:r>
          </a:p>
          <a:p>
            <a:pPr defTabSz="457200"/>
            <a:r>
              <a:rPr lang="en-GB" sz="1400" dirty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                         time</a:t>
            </a:r>
            <a:r>
              <a:rPr lang="en-GB" sz="1400" dirty="0">
                <a:solidFill>
                  <a:prstClr val="black"/>
                </a:solidFill>
                <a:latin typeface="Century Gothic"/>
                <a:cs typeface="Century Gothic"/>
              </a:rPr>
              <a:t> </a:t>
            </a:r>
            <a:endParaRPr lang="en-GB" sz="1400" dirty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0332" y="4480053"/>
            <a:ext cx="38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  <a:latin typeface="Calibri"/>
              </a:rPr>
              <a:t>or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1735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Century Gothic</vt:lpstr>
      <vt:lpstr>Lucida Grande</vt:lpstr>
      <vt:lpstr>1_Office Theme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Bond</dc:creator>
  <cp:lastModifiedBy>Peter Bond</cp:lastModifiedBy>
  <cp:revision>1</cp:revision>
  <dcterms:created xsi:type="dcterms:W3CDTF">2020-03-05T23:29:11Z</dcterms:created>
  <dcterms:modified xsi:type="dcterms:W3CDTF">2020-03-05T23:29:45Z</dcterms:modified>
</cp:coreProperties>
</file>